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71" r:id="rId3"/>
    <p:sldId id="273" r:id="rId4"/>
    <p:sldId id="269" r:id="rId5"/>
    <p:sldId id="27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82" userDrawn="1">
          <p15:clr>
            <a:srgbClr val="A4A3A4"/>
          </p15:clr>
        </p15:guide>
        <p15:guide id="2" orient="horz" pos="1389" userDrawn="1">
          <p15:clr>
            <a:srgbClr val="A4A3A4"/>
          </p15:clr>
        </p15:guide>
        <p15:guide id="3" pos="5246" userDrawn="1">
          <p15:clr>
            <a:srgbClr val="A4A3A4"/>
          </p15:clr>
        </p15:guide>
        <p15:guide id="4" pos="2638" userDrawn="1">
          <p15:clr>
            <a:srgbClr val="A4A3A4"/>
          </p15:clr>
        </p15:guide>
        <p15:guide id="5" orient="horz" pos="2999" userDrawn="1">
          <p15:clr>
            <a:srgbClr val="A4A3A4"/>
          </p15:clr>
        </p15:guide>
        <p15:guide id="6" pos="35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F3"/>
    <a:srgbClr val="191523"/>
    <a:srgbClr val="000F2E"/>
    <a:srgbClr val="2F55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312" y="62"/>
      </p:cViewPr>
      <p:guideLst>
        <p:guide orient="horz" pos="482"/>
        <p:guide orient="horz" pos="1389"/>
        <p:guide pos="5246"/>
        <p:guide pos="2638"/>
        <p:guide orient="horz" pos="2999"/>
        <p:guide pos="35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7CF12-2F1B-0D15-F2F3-49DF362D11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D0CD7C-173E-57BE-9F65-7ABFE060D7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7D5EB-BB23-FD6F-A2A7-519F234F9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14-08-2023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4F987-3DC4-69FD-639E-B57E2FB2D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53D1F-7A17-DCD5-93BF-C81BD1E64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8953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C08A-0526-DC7A-5576-67498F1BD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2FD2A2-A360-F706-50CA-3148A9D452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3B6FE7-8058-F76A-578F-85F00966F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14-08-2023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0F3A1-6794-7DAE-DCC4-5A2CDC212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29652C-4240-894A-2B1A-3D9386E4C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252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FD3ADF-74C9-3C14-3079-947AFBE16E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51024B-EA80-686F-9F0C-5CA108EE40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EBF02A-2C29-94F0-18A3-994D25DA7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14-08-2023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795D7D-96A5-513F-B46D-88DA4E725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EF643-E81D-D29C-0397-AF87D48F8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7742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C4A30-AD46-04DF-4EE2-4492E9A99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491E1-CB1E-BD20-3B53-A55C7B595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EC45D3-A5A8-288D-D85C-870C21D46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14-08-2023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B7FF1-7386-95AB-88EB-3AF9FF7F2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AF055D-7FC0-2DB4-B9E3-572FD52B4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1550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75D15-4548-F31A-B7B4-827D8EF60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08522-6644-7977-07B6-954D95AA9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728AA-6D30-86FF-B5A6-4055C9DE3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14-08-2023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FEC94-FFCA-0542-1B50-8CEB9CA10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772B3-C385-0444-CB6F-4B959531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3455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B7BE6-1617-2EF3-A78F-EA981E090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63FAF-A672-E164-C4F1-BCA56532C7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97148A-7DCF-71E8-AAE4-1A07D4EFE9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F6F66A-8BF9-DE84-E14F-E0995CDA9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14-08-2023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84B8AE-1ED6-4458-5674-1A55D9412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324E02-C576-D716-1E17-9224CE042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4387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D241F-F4C4-8643-D80E-F0DFA825A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DF7A9B-AF3A-A5F2-D40B-29BF29D1DD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B4E851-1C05-9F3A-CCC8-412802D6E5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9923DA-B27C-14A5-162A-4967936247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993B08-A40D-D722-9F40-F1D500650D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A778EA-D055-BD6F-55CF-C1ED7A719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14-08-2023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AC7937-93FE-F58A-9331-CCEC349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D1C0E1-653D-1F10-58BF-EEE971F26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3670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C78B-4D06-75EC-22AD-5532E008A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E719B2-A2C2-F457-AFCB-1557CEA41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14-08-2023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4E38FA-53FF-687A-4B22-8C8643F5A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932B1C-D71F-2FF3-A127-6A8DFED8F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27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80782F-154C-FFDB-5F3A-4AC02CEC3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14-08-2023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F1DD0C-6AE2-D940-787A-FF84DAD24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CC05ED-E9DC-A1BB-6879-75FDECD90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2741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A19AA-4906-777C-870D-C6198BFD1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AB74E-F38E-7AF2-4A18-91554615C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A45197-1704-E4AA-71C6-B610EAA547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9D8C9-83C6-0638-204B-699090BB7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14-08-2023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8E759A-A7F0-4692-4D97-0998ACF74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D9E0A9-3A5C-4AB2-E5AA-EF0B78704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8073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751D7-004E-F11D-8B69-425E80FCD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EEB77F-C431-F0E3-0A79-683A90BDB4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455E89-C725-DCE5-C5CC-0D4079CE38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E5ADB7-11E6-D707-554A-86595B08E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14-08-2023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679750-0B75-F5AF-437C-C43D4B5EE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1CB3C4-91E7-DC10-A1D4-E9BB75081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3537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19BB8A-AD40-E262-65A6-FC552CEA1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FC61D-8093-687D-7EA2-B05AE843C0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C3AAF-AF0C-5776-819A-269EA6EAEF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7E03CF-BDE1-48F5-A1DD-5EEC7628775A}" type="datetimeFigureOut">
              <a:rPr lang="en-IN" smtClean="0"/>
              <a:t>14-08-2023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3EC00B-2464-AFC0-B975-0D7620A26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CE957-9FC0-CFD5-6DC1-1A25C53573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1332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C9DAAF7-E8B1-7F43-FE39-A84BF830557F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6251836 w 12191999"/>
              <a:gd name="connsiteY0" fmla="*/ 4869424 h 6857999"/>
              <a:gd name="connsiteX1" fmla="*/ 12191999 w 12191999"/>
              <a:gd name="connsiteY1" fmla="*/ 4869424 h 6857999"/>
              <a:gd name="connsiteX2" fmla="*/ 12191999 w 12191999"/>
              <a:gd name="connsiteY2" fmla="*/ 6857999 h 6857999"/>
              <a:gd name="connsiteX3" fmla="*/ 6251836 w 12191999"/>
              <a:gd name="connsiteY3" fmla="*/ 6857999 h 6857999"/>
              <a:gd name="connsiteX4" fmla="*/ 6251836 w 12191999"/>
              <a:gd name="connsiteY4" fmla="*/ 2249989 h 6857999"/>
              <a:gd name="connsiteX5" fmla="*/ 12191999 w 12191999"/>
              <a:gd name="connsiteY5" fmla="*/ 2249989 h 6857999"/>
              <a:gd name="connsiteX6" fmla="*/ 12191999 w 12191999"/>
              <a:gd name="connsiteY6" fmla="*/ 4725424 h 6857999"/>
              <a:gd name="connsiteX7" fmla="*/ 6251836 w 12191999"/>
              <a:gd name="connsiteY7" fmla="*/ 4725424 h 6857999"/>
              <a:gd name="connsiteX8" fmla="*/ 0 w 12191999"/>
              <a:gd name="connsiteY8" fmla="*/ 2249989 h 6857999"/>
              <a:gd name="connsiteX9" fmla="*/ 6107837 w 12191999"/>
              <a:gd name="connsiteY9" fmla="*/ 2249989 h 6857999"/>
              <a:gd name="connsiteX10" fmla="*/ 6107837 w 12191999"/>
              <a:gd name="connsiteY10" fmla="*/ 6857999 h 6857999"/>
              <a:gd name="connsiteX11" fmla="*/ 0 w 12191999"/>
              <a:gd name="connsiteY11" fmla="*/ 6857999 h 6857999"/>
              <a:gd name="connsiteX12" fmla="*/ 8436537 w 12191999"/>
              <a:gd name="connsiteY12" fmla="*/ 756559 h 6857999"/>
              <a:gd name="connsiteX13" fmla="*/ 12191999 w 12191999"/>
              <a:gd name="connsiteY13" fmla="*/ 756559 h 6857999"/>
              <a:gd name="connsiteX14" fmla="*/ 12191999 w 12191999"/>
              <a:gd name="connsiteY14" fmla="*/ 2105989 h 6857999"/>
              <a:gd name="connsiteX15" fmla="*/ 8436537 w 12191999"/>
              <a:gd name="connsiteY15" fmla="*/ 2105989 h 6857999"/>
              <a:gd name="connsiteX16" fmla="*/ 4259825 w 12191999"/>
              <a:gd name="connsiteY16" fmla="*/ 756559 h 6857999"/>
              <a:gd name="connsiteX17" fmla="*/ 8292537 w 12191999"/>
              <a:gd name="connsiteY17" fmla="*/ 756559 h 6857999"/>
              <a:gd name="connsiteX18" fmla="*/ 8292537 w 12191999"/>
              <a:gd name="connsiteY18" fmla="*/ 2105989 h 6857999"/>
              <a:gd name="connsiteX19" fmla="*/ 4259825 w 12191999"/>
              <a:gd name="connsiteY19" fmla="*/ 2105989 h 6857999"/>
              <a:gd name="connsiteX20" fmla="*/ 0 w 12191999"/>
              <a:gd name="connsiteY20" fmla="*/ 756559 h 6857999"/>
              <a:gd name="connsiteX21" fmla="*/ 4115825 w 12191999"/>
              <a:gd name="connsiteY21" fmla="*/ 756559 h 6857999"/>
              <a:gd name="connsiteX22" fmla="*/ 4115825 w 12191999"/>
              <a:gd name="connsiteY22" fmla="*/ 2105989 h 6857999"/>
              <a:gd name="connsiteX23" fmla="*/ 0 w 12191999"/>
              <a:gd name="connsiteY23" fmla="*/ 2105989 h 6857999"/>
              <a:gd name="connsiteX24" fmla="*/ 0 w 12191999"/>
              <a:gd name="connsiteY24" fmla="*/ 0 h 6857999"/>
              <a:gd name="connsiteX25" fmla="*/ 12191999 w 12191999"/>
              <a:gd name="connsiteY25" fmla="*/ 0 h 6857999"/>
              <a:gd name="connsiteX26" fmla="*/ 12191999 w 12191999"/>
              <a:gd name="connsiteY26" fmla="*/ 612559 h 6857999"/>
              <a:gd name="connsiteX27" fmla="*/ 0 w 12191999"/>
              <a:gd name="connsiteY27" fmla="*/ 61255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191999" h="6857999">
                <a:moveTo>
                  <a:pt x="6251836" y="4869424"/>
                </a:moveTo>
                <a:lnTo>
                  <a:pt x="12191999" y="4869424"/>
                </a:lnTo>
                <a:lnTo>
                  <a:pt x="12191999" y="6857999"/>
                </a:lnTo>
                <a:lnTo>
                  <a:pt x="6251836" y="6857999"/>
                </a:lnTo>
                <a:close/>
                <a:moveTo>
                  <a:pt x="6251836" y="2249989"/>
                </a:moveTo>
                <a:lnTo>
                  <a:pt x="12191999" y="2249989"/>
                </a:lnTo>
                <a:lnTo>
                  <a:pt x="12191999" y="4725424"/>
                </a:lnTo>
                <a:lnTo>
                  <a:pt x="6251836" y="4725424"/>
                </a:lnTo>
                <a:close/>
                <a:moveTo>
                  <a:pt x="0" y="2249989"/>
                </a:moveTo>
                <a:lnTo>
                  <a:pt x="6107837" y="2249989"/>
                </a:lnTo>
                <a:lnTo>
                  <a:pt x="6107837" y="6857999"/>
                </a:lnTo>
                <a:lnTo>
                  <a:pt x="0" y="6857999"/>
                </a:lnTo>
                <a:close/>
                <a:moveTo>
                  <a:pt x="8436537" y="756559"/>
                </a:moveTo>
                <a:lnTo>
                  <a:pt x="12191999" y="756559"/>
                </a:lnTo>
                <a:lnTo>
                  <a:pt x="12191999" y="2105989"/>
                </a:lnTo>
                <a:lnTo>
                  <a:pt x="8436537" y="2105989"/>
                </a:lnTo>
                <a:close/>
                <a:moveTo>
                  <a:pt x="4259825" y="756559"/>
                </a:moveTo>
                <a:lnTo>
                  <a:pt x="8292537" y="756559"/>
                </a:lnTo>
                <a:lnTo>
                  <a:pt x="8292537" y="2105989"/>
                </a:lnTo>
                <a:lnTo>
                  <a:pt x="4259825" y="2105989"/>
                </a:lnTo>
                <a:close/>
                <a:moveTo>
                  <a:pt x="0" y="756559"/>
                </a:moveTo>
                <a:lnTo>
                  <a:pt x="4115825" y="756559"/>
                </a:lnTo>
                <a:lnTo>
                  <a:pt x="4115825" y="2105989"/>
                </a:lnTo>
                <a:lnTo>
                  <a:pt x="0" y="2105989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12559"/>
                </a:lnTo>
                <a:lnTo>
                  <a:pt x="0" y="61255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8316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1B483FB-B710-EE17-4CB6-34AC67CC2F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"/>
                    </a14:imgEffect>
                    <a14:imgEffect>
                      <a14:brightnessContrast bright="-98000" contrast="-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C9DAAF7-E8B1-7F43-FE39-A84BF830557F}"/>
              </a:ext>
            </a:extLst>
          </p:cNvPr>
          <p:cNvSpPr/>
          <p:nvPr/>
        </p:nvSpPr>
        <p:spPr>
          <a:xfrm>
            <a:off x="66675" y="76200"/>
            <a:ext cx="12049126" cy="6715125"/>
          </a:xfrm>
          <a:custGeom>
            <a:avLst/>
            <a:gdLst>
              <a:gd name="connsiteX0" fmla="*/ 6251836 w 12191999"/>
              <a:gd name="connsiteY0" fmla="*/ 4869424 h 6857999"/>
              <a:gd name="connsiteX1" fmla="*/ 12191999 w 12191999"/>
              <a:gd name="connsiteY1" fmla="*/ 4869424 h 6857999"/>
              <a:gd name="connsiteX2" fmla="*/ 12191999 w 12191999"/>
              <a:gd name="connsiteY2" fmla="*/ 6857999 h 6857999"/>
              <a:gd name="connsiteX3" fmla="*/ 6251836 w 12191999"/>
              <a:gd name="connsiteY3" fmla="*/ 6857999 h 6857999"/>
              <a:gd name="connsiteX4" fmla="*/ 6251836 w 12191999"/>
              <a:gd name="connsiteY4" fmla="*/ 2249989 h 6857999"/>
              <a:gd name="connsiteX5" fmla="*/ 12191999 w 12191999"/>
              <a:gd name="connsiteY5" fmla="*/ 2249989 h 6857999"/>
              <a:gd name="connsiteX6" fmla="*/ 12191999 w 12191999"/>
              <a:gd name="connsiteY6" fmla="*/ 4725424 h 6857999"/>
              <a:gd name="connsiteX7" fmla="*/ 6251836 w 12191999"/>
              <a:gd name="connsiteY7" fmla="*/ 4725424 h 6857999"/>
              <a:gd name="connsiteX8" fmla="*/ 0 w 12191999"/>
              <a:gd name="connsiteY8" fmla="*/ 2249989 h 6857999"/>
              <a:gd name="connsiteX9" fmla="*/ 6107837 w 12191999"/>
              <a:gd name="connsiteY9" fmla="*/ 2249989 h 6857999"/>
              <a:gd name="connsiteX10" fmla="*/ 6107837 w 12191999"/>
              <a:gd name="connsiteY10" fmla="*/ 6857999 h 6857999"/>
              <a:gd name="connsiteX11" fmla="*/ 0 w 12191999"/>
              <a:gd name="connsiteY11" fmla="*/ 6857999 h 6857999"/>
              <a:gd name="connsiteX12" fmla="*/ 8436537 w 12191999"/>
              <a:gd name="connsiteY12" fmla="*/ 756559 h 6857999"/>
              <a:gd name="connsiteX13" fmla="*/ 12191999 w 12191999"/>
              <a:gd name="connsiteY13" fmla="*/ 756559 h 6857999"/>
              <a:gd name="connsiteX14" fmla="*/ 12191999 w 12191999"/>
              <a:gd name="connsiteY14" fmla="*/ 2105989 h 6857999"/>
              <a:gd name="connsiteX15" fmla="*/ 8436537 w 12191999"/>
              <a:gd name="connsiteY15" fmla="*/ 2105989 h 6857999"/>
              <a:gd name="connsiteX16" fmla="*/ 4259825 w 12191999"/>
              <a:gd name="connsiteY16" fmla="*/ 756559 h 6857999"/>
              <a:gd name="connsiteX17" fmla="*/ 8292537 w 12191999"/>
              <a:gd name="connsiteY17" fmla="*/ 756559 h 6857999"/>
              <a:gd name="connsiteX18" fmla="*/ 8292537 w 12191999"/>
              <a:gd name="connsiteY18" fmla="*/ 2105989 h 6857999"/>
              <a:gd name="connsiteX19" fmla="*/ 4259825 w 12191999"/>
              <a:gd name="connsiteY19" fmla="*/ 2105989 h 6857999"/>
              <a:gd name="connsiteX20" fmla="*/ 0 w 12191999"/>
              <a:gd name="connsiteY20" fmla="*/ 756559 h 6857999"/>
              <a:gd name="connsiteX21" fmla="*/ 4115825 w 12191999"/>
              <a:gd name="connsiteY21" fmla="*/ 756559 h 6857999"/>
              <a:gd name="connsiteX22" fmla="*/ 4115825 w 12191999"/>
              <a:gd name="connsiteY22" fmla="*/ 2105989 h 6857999"/>
              <a:gd name="connsiteX23" fmla="*/ 0 w 12191999"/>
              <a:gd name="connsiteY23" fmla="*/ 2105989 h 6857999"/>
              <a:gd name="connsiteX24" fmla="*/ 0 w 12191999"/>
              <a:gd name="connsiteY24" fmla="*/ 0 h 6857999"/>
              <a:gd name="connsiteX25" fmla="*/ 12191999 w 12191999"/>
              <a:gd name="connsiteY25" fmla="*/ 0 h 6857999"/>
              <a:gd name="connsiteX26" fmla="*/ 12191999 w 12191999"/>
              <a:gd name="connsiteY26" fmla="*/ 612559 h 6857999"/>
              <a:gd name="connsiteX27" fmla="*/ 0 w 12191999"/>
              <a:gd name="connsiteY27" fmla="*/ 61255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191999" h="6857999">
                <a:moveTo>
                  <a:pt x="6251836" y="4869424"/>
                </a:moveTo>
                <a:lnTo>
                  <a:pt x="12191999" y="4869424"/>
                </a:lnTo>
                <a:lnTo>
                  <a:pt x="12191999" y="6857999"/>
                </a:lnTo>
                <a:lnTo>
                  <a:pt x="6251836" y="6857999"/>
                </a:lnTo>
                <a:close/>
                <a:moveTo>
                  <a:pt x="6251836" y="2249989"/>
                </a:moveTo>
                <a:lnTo>
                  <a:pt x="12191999" y="2249989"/>
                </a:lnTo>
                <a:lnTo>
                  <a:pt x="12191999" y="4725424"/>
                </a:lnTo>
                <a:lnTo>
                  <a:pt x="6251836" y="4725424"/>
                </a:lnTo>
                <a:close/>
                <a:moveTo>
                  <a:pt x="0" y="2249989"/>
                </a:moveTo>
                <a:lnTo>
                  <a:pt x="6107837" y="2249989"/>
                </a:lnTo>
                <a:lnTo>
                  <a:pt x="6107837" y="6857999"/>
                </a:lnTo>
                <a:lnTo>
                  <a:pt x="0" y="6857999"/>
                </a:lnTo>
                <a:close/>
                <a:moveTo>
                  <a:pt x="8436537" y="756559"/>
                </a:moveTo>
                <a:lnTo>
                  <a:pt x="12191999" y="756559"/>
                </a:lnTo>
                <a:lnTo>
                  <a:pt x="12191999" y="2105989"/>
                </a:lnTo>
                <a:lnTo>
                  <a:pt x="8436537" y="2105989"/>
                </a:lnTo>
                <a:close/>
                <a:moveTo>
                  <a:pt x="4259825" y="756559"/>
                </a:moveTo>
                <a:lnTo>
                  <a:pt x="8292537" y="756559"/>
                </a:lnTo>
                <a:lnTo>
                  <a:pt x="8292537" y="2105989"/>
                </a:lnTo>
                <a:lnTo>
                  <a:pt x="4259825" y="2105989"/>
                </a:lnTo>
                <a:close/>
                <a:moveTo>
                  <a:pt x="0" y="756559"/>
                </a:moveTo>
                <a:lnTo>
                  <a:pt x="4115825" y="756559"/>
                </a:lnTo>
                <a:lnTo>
                  <a:pt x="4115825" y="2105989"/>
                </a:lnTo>
                <a:lnTo>
                  <a:pt x="0" y="2105989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12559"/>
                </a:lnTo>
                <a:lnTo>
                  <a:pt x="0" y="612559"/>
                </a:lnTo>
                <a:close/>
              </a:path>
            </a:pathLst>
          </a:custGeom>
          <a:gradFill>
            <a:gsLst>
              <a:gs pos="0">
                <a:schemeClr val="tx1">
                  <a:alpha val="80000"/>
                </a:schemeClr>
              </a:gs>
              <a:gs pos="100000">
                <a:schemeClr val="tx1">
                  <a:lumMod val="85000"/>
                  <a:lumOff val="15000"/>
                  <a:alpha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9109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15C5A5-B9C4-57D2-C62A-8A0C9165FD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7000" contrast="-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C9DAAF7-E8B1-7F43-FE39-A84BF830557F}"/>
              </a:ext>
            </a:extLst>
          </p:cNvPr>
          <p:cNvSpPr/>
          <p:nvPr/>
        </p:nvSpPr>
        <p:spPr>
          <a:xfrm>
            <a:off x="66675" y="76200"/>
            <a:ext cx="12049126" cy="6715125"/>
          </a:xfrm>
          <a:custGeom>
            <a:avLst/>
            <a:gdLst>
              <a:gd name="connsiteX0" fmla="*/ 6251836 w 12191999"/>
              <a:gd name="connsiteY0" fmla="*/ 4869424 h 6857999"/>
              <a:gd name="connsiteX1" fmla="*/ 12191999 w 12191999"/>
              <a:gd name="connsiteY1" fmla="*/ 4869424 h 6857999"/>
              <a:gd name="connsiteX2" fmla="*/ 12191999 w 12191999"/>
              <a:gd name="connsiteY2" fmla="*/ 6857999 h 6857999"/>
              <a:gd name="connsiteX3" fmla="*/ 6251836 w 12191999"/>
              <a:gd name="connsiteY3" fmla="*/ 6857999 h 6857999"/>
              <a:gd name="connsiteX4" fmla="*/ 6251836 w 12191999"/>
              <a:gd name="connsiteY4" fmla="*/ 2249989 h 6857999"/>
              <a:gd name="connsiteX5" fmla="*/ 12191999 w 12191999"/>
              <a:gd name="connsiteY5" fmla="*/ 2249989 h 6857999"/>
              <a:gd name="connsiteX6" fmla="*/ 12191999 w 12191999"/>
              <a:gd name="connsiteY6" fmla="*/ 4725424 h 6857999"/>
              <a:gd name="connsiteX7" fmla="*/ 6251836 w 12191999"/>
              <a:gd name="connsiteY7" fmla="*/ 4725424 h 6857999"/>
              <a:gd name="connsiteX8" fmla="*/ 0 w 12191999"/>
              <a:gd name="connsiteY8" fmla="*/ 2249989 h 6857999"/>
              <a:gd name="connsiteX9" fmla="*/ 6107837 w 12191999"/>
              <a:gd name="connsiteY9" fmla="*/ 2249989 h 6857999"/>
              <a:gd name="connsiteX10" fmla="*/ 6107837 w 12191999"/>
              <a:gd name="connsiteY10" fmla="*/ 6857999 h 6857999"/>
              <a:gd name="connsiteX11" fmla="*/ 0 w 12191999"/>
              <a:gd name="connsiteY11" fmla="*/ 6857999 h 6857999"/>
              <a:gd name="connsiteX12" fmla="*/ 8436537 w 12191999"/>
              <a:gd name="connsiteY12" fmla="*/ 756559 h 6857999"/>
              <a:gd name="connsiteX13" fmla="*/ 12191999 w 12191999"/>
              <a:gd name="connsiteY13" fmla="*/ 756559 h 6857999"/>
              <a:gd name="connsiteX14" fmla="*/ 12191999 w 12191999"/>
              <a:gd name="connsiteY14" fmla="*/ 2105989 h 6857999"/>
              <a:gd name="connsiteX15" fmla="*/ 8436537 w 12191999"/>
              <a:gd name="connsiteY15" fmla="*/ 2105989 h 6857999"/>
              <a:gd name="connsiteX16" fmla="*/ 4259825 w 12191999"/>
              <a:gd name="connsiteY16" fmla="*/ 756559 h 6857999"/>
              <a:gd name="connsiteX17" fmla="*/ 8292537 w 12191999"/>
              <a:gd name="connsiteY17" fmla="*/ 756559 h 6857999"/>
              <a:gd name="connsiteX18" fmla="*/ 8292537 w 12191999"/>
              <a:gd name="connsiteY18" fmla="*/ 2105989 h 6857999"/>
              <a:gd name="connsiteX19" fmla="*/ 4259825 w 12191999"/>
              <a:gd name="connsiteY19" fmla="*/ 2105989 h 6857999"/>
              <a:gd name="connsiteX20" fmla="*/ 0 w 12191999"/>
              <a:gd name="connsiteY20" fmla="*/ 756559 h 6857999"/>
              <a:gd name="connsiteX21" fmla="*/ 4115825 w 12191999"/>
              <a:gd name="connsiteY21" fmla="*/ 756559 h 6857999"/>
              <a:gd name="connsiteX22" fmla="*/ 4115825 w 12191999"/>
              <a:gd name="connsiteY22" fmla="*/ 2105989 h 6857999"/>
              <a:gd name="connsiteX23" fmla="*/ 0 w 12191999"/>
              <a:gd name="connsiteY23" fmla="*/ 2105989 h 6857999"/>
              <a:gd name="connsiteX24" fmla="*/ 0 w 12191999"/>
              <a:gd name="connsiteY24" fmla="*/ 0 h 6857999"/>
              <a:gd name="connsiteX25" fmla="*/ 12191999 w 12191999"/>
              <a:gd name="connsiteY25" fmla="*/ 0 h 6857999"/>
              <a:gd name="connsiteX26" fmla="*/ 12191999 w 12191999"/>
              <a:gd name="connsiteY26" fmla="*/ 612559 h 6857999"/>
              <a:gd name="connsiteX27" fmla="*/ 0 w 12191999"/>
              <a:gd name="connsiteY27" fmla="*/ 61255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191999" h="6857999">
                <a:moveTo>
                  <a:pt x="6251836" y="4869424"/>
                </a:moveTo>
                <a:lnTo>
                  <a:pt x="12191999" y="4869424"/>
                </a:lnTo>
                <a:lnTo>
                  <a:pt x="12191999" y="6857999"/>
                </a:lnTo>
                <a:lnTo>
                  <a:pt x="6251836" y="6857999"/>
                </a:lnTo>
                <a:close/>
                <a:moveTo>
                  <a:pt x="6251836" y="2249989"/>
                </a:moveTo>
                <a:lnTo>
                  <a:pt x="12191999" y="2249989"/>
                </a:lnTo>
                <a:lnTo>
                  <a:pt x="12191999" y="4725424"/>
                </a:lnTo>
                <a:lnTo>
                  <a:pt x="6251836" y="4725424"/>
                </a:lnTo>
                <a:close/>
                <a:moveTo>
                  <a:pt x="0" y="2249989"/>
                </a:moveTo>
                <a:lnTo>
                  <a:pt x="6107837" y="2249989"/>
                </a:lnTo>
                <a:lnTo>
                  <a:pt x="6107837" y="6857999"/>
                </a:lnTo>
                <a:lnTo>
                  <a:pt x="0" y="6857999"/>
                </a:lnTo>
                <a:close/>
                <a:moveTo>
                  <a:pt x="8436537" y="756559"/>
                </a:moveTo>
                <a:lnTo>
                  <a:pt x="12191999" y="756559"/>
                </a:lnTo>
                <a:lnTo>
                  <a:pt x="12191999" y="2105989"/>
                </a:lnTo>
                <a:lnTo>
                  <a:pt x="8436537" y="2105989"/>
                </a:lnTo>
                <a:close/>
                <a:moveTo>
                  <a:pt x="4259825" y="756559"/>
                </a:moveTo>
                <a:lnTo>
                  <a:pt x="8292537" y="756559"/>
                </a:lnTo>
                <a:lnTo>
                  <a:pt x="8292537" y="2105989"/>
                </a:lnTo>
                <a:lnTo>
                  <a:pt x="4259825" y="2105989"/>
                </a:lnTo>
                <a:close/>
                <a:moveTo>
                  <a:pt x="0" y="756559"/>
                </a:moveTo>
                <a:lnTo>
                  <a:pt x="4115825" y="756559"/>
                </a:lnTo>
                <a:lnTo>
                  <a:pt x="4115825" y="2105989"/>
                </a:lnTo>
                <a:lnTo>
                  <a:pt x="0" y="2105989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12559"/>
                </a:lnTo>
                <a:lnTo>
                  <a:pt x="0" y="612559"/>
                </a:lnTo>
                <a:close/>
              </a:path>
            </a:pathLst>
          </a:custGeom>
          <a:gradFill>
            <a:gsLst>
              <a:gs pos="0">
                <a:schemeClr val="tx1">
                  <a:alpha val="80000"/>
                </a:schemeClr>
              </a:gs>
              <a:gs pos="100000">
                <a:schemeClr val="tx1">
                  <a:lumMod val="85000"/>
                  <a:lumOff val="15000"/>
                  <a:alpha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6812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CB86D05-A89B-4733-E5C2-701259E8CB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2000" contrast="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D39F9448-333F-FC91-34D0-3D3E3BF467B8}"/>
              </a:ext>
            </a:extLst>
          </p:cNvPr>
          <p:cNvSpPr/>
          <p:nvPr/>
        </p:nvSpPr>
        <p:spPr>
          <a:xfrm>
            <a:off x="76201" y="76200"/>
            <a:ext cx="12030074" cy="6715125"/>
          </a:xfrm>
          <a:custGeom>
            <a:avLst/>
            <a:gdLst>
              <a:gd name="connsiteX0" fmla="*/ 6804286 w 12191999"/>
              <a:gd name="connsiteY0" fmla="*/ 4869424 h 6857999"/>
              <a:gd name="connsiteX1" fmla="*/ 12191999 w 12191999"/>
              <a:gd name="connsiteY1" fmla="*/ 4869424 h 6857999"/>
              <a:gd name="connsiteX2" fmla="*/ 12191999 w 12191999"/>
              <a:gd name="connsiteY2" fmla="*/ 6857999 h 6857999"/>
              <a:gd name="connsiteX3" fmla="*/ 6804286 w 12191999"/>
              <a:gd name="connsiteY3" fmla="*/ 6857999 h 6857999"/>
              <a:gd name="connsiteX4" fmla="*/ 6804286 w 12191999"/>
              <a:gd name="connsiteY4" fmla="*/ 2154739 h 6857999"/>
              <a:gd name="connsiteX5" fmla="*/ 12191999 w 12191999"/>
              <a:gd name="connsiteY5" fmla="*/ 2154739 h 6857999"/>
              <a:gd name="connsiteX6" fmla="*/ 12191999 w 12191999"/>
              <a:gd name="connsiteY6" fmla="*/ 4725424 h 6857999"/>
              <a:gd name="connsiteX7" fmla="*/ 6804286 w 12191999"/>
              <a:gd name="connsiteY7" fmla="*/ 4725424 h 6857999"/>
              <a:gd name="connsiteX8" fmla="*/ 0 w 12191999"/>
              <a:gd name="connsiteY8" fmla="*/ 2154739 h 6857999"/>
              <a:gd name="connsiteX9" fmla="*/ 6660286 w 12191999"/>
              <a:gd name="connsiteY9" fmla="*/ 2154739 h 6857999"/>
              <a:gd name="connsiteX10" fmla="*/ 6660286 w 12191999"/>
              <a:gd name="connsiteY10" fmla="*/ 6857999 h 6857999"/>
              <a:gd name="connsiteX11" fmla="*/ 0 w 12191999"/>
              <a:gd name="connsiteY11" fmla="*/ 6857999 h 6857999"/>
              <a:gd name="connsiteX12" fmla="*/ 8436537 w 12191999"/>
              <a:gd name="connsiteY12" fmla="*/ 857249 h 6857999"/>
              <a:gd name="connsiteX13" fmla="*/ 12191999 w 12191999"/>
              <a:gd name="connsiteY13" fmla="*/ 857249 h 6857999"/>
              <a:gd name="connsiteX14" fmla="*/ 12191999 w 12191999"/>
              <a:gd name="connsiteY14" fmla="*/ 2010740 h 6857999"/>
              <a:gd name="connsiteX15" fmla="*/ 8436537 w 12191999"/>
              <a:gd name="connsiteY15" fmla="*/ 2010740 h 6857999"/>
              <a:gd name="connsiteX16" fmla="*/ 4259824 w 12191999"/>
              <a:gd name="connsiteY16" fmla="*/ 857249 h 6857999"/>
              <a:gd name="connsiteX17" fmla="*/ 8292537 w 12191999"/>
              <a:gd name="connsiteY17" fmla="*/ 857249 h 6857999"/>
              <a:gd name="connsiteX18" fmla="*/ 8292537 w 12191999"/>
              <a:gd name="connsiteY18" fmla="*/ 2010740 h 6857999"/>
              <a:gd name="connsiteX19" fmla="*/ 4259824 w 12191999"/>
              <a:gd name="connsiteY19" fmla="*/ 2010740 h 6857999"/>
              <a:gd name="connsiteX20" fmla="*/ 0 w 12191999"/>
              <a:gd name="connsiteY20" fmla="*/ 857249 h 6857999"/>
              <a:gd name="connsiteX21" fmla="*/ 4115825 w 12191999"/>
              <a:gd name="connsiteY21" fmla="*/ 857249 h 6857999"/>
              <a:gd name="connsiteX22" fmla="*/ 4115825 w 12191999"/>
              <a:gd name="connsiteY22" fmla="*/ 2010740 h 6857999"/>
              <a:gd name="connsiteX23" fmla="*/ 0 w 12191999"/>
              <a:gd name="connsiteY23" fmla="*/ 2010740 h 6857999"/>
              <a:gd name="connsiteX24" fmla="*/ 0 w 12191999"/>
              <a:gd name="connsiteY24" fmla="*/ 0 h 6857999"/>
              <a:gd name="connsiteX25" fmla="*/ 12191999 w 12191999"/>
              <a:gd name="connsiteY25" fmla="*/ 0 h 6857999"/>
              <a:gd name="connsiteX26" fmla="*/ 12191999 w 12191999"/>
              <a:gd name="connsiteY26" fmla="*/ 555408 h 6857999"/>
              <a:gd name="connsiteX27" fmla="*/ 0 w 12191999"/>
              <a:gd name="connsiteY27" fmla="*/ 555408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191999" h="6857999">
                <a:moveTo>
                  <a:pt x="6804286" y="4869424"/>
                </a:moveTo>
                <a:lnTo>
                  <a:pt x="12191999" y="4869424"/>
                </a:lnTo>
                <a:lnTo>
                  <a:pt x="12191999" y="6857999"/>
                </a:lnTo>
                <a:lnTo>
                  <a:pt x="6804286" y="6857999"/>
                </a:lnTo>
                <a:close/>
                <a:moveTo>
                  <a:pt x="6804286" y="2154739"/>
                </a:moveTo>
                <a:lnTo>
                  <a:pt x="12191999" y="2154739"/>
                </a:lnTo>
                <a:lnTo>
                  <a:pt x="12191999" y="4725424"/>
                </a:lnTo>
                <a:lnTo>
                  <a:pt x="6804286" y="4725424"/>
                </a:lnTo>
                <a:close/>
                <a:moveTo>
                  <a:pt x="0" y="2154739"/>
                </a:moveTo>
                <a:lnTo>
                  <a:pt x="6660286" y="2154739"/>
                </a:lnTo>
                <a:lnTo>
                  <a:pt x="6660286" y="6857999"/>
                </a:lnTo>
                <a:lnTo>
                  <a:pt x="0" y="6857999"/>
                </a:lnTo>
                <a:close/>
                <a:moveTo>
                  <a:pt x="8436537" y="857249"/>
                </a:moveTo>
                <a:lnTo>
                  <a:pt x="12191999" y="857249"/>
                </a:lnTo>
                <a:lnTo>
                  <a:pt x="12191999" y="2010740"/>
                </a:lnTo>
                <a:lnTo>
                  <a:pt x="8436537" y="2010740"/>
                </a:lnTo>
                <a:close/>
                <a:moveTo>
                  <a:pt x="4259824" y="857249"/>
                </a:moveTo>
                <a:lnTo>
                  <a:pt x="8292537" y="857249"/>
                </a:lnTo>
                <a:lnTo>
                  <a:pt x="8292537" y="2010740"/>
                </a:lnTo>
                <a:lnTo>
                  <a:pt x="4259824" y="2010740"/>
                </a:lnTo>
                <a:close/>
                <a:moveTo>
                  <a:pt x="0" y="857249"/>
                </a:moveTo>
                <a:lnTo>
                  <a:pt x="4115825" y="857249"/>
                </a:lnTo>
                <a:lnTo>
                  <a:pt x="4115825" y="2010740"/>
                </a:lnTo>
                <a:lnTo>
                  <a:pt x="0" y="201074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55408"/>
                </a:lnTo>
                <a:lnTo>
                  <a:pt x="0" y="555408"/>
                </a:lnTo>
                <a:close/>
              </a:path>
            </a:pathLst>
          </a:custGeom>
          <a:solidFill>
            <a:srgbClr val="191523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1105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C94C32C-7468-51B9-18E3-F7CDF764F5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D39F9448-333F-FC91-34D0-3D3E3BF467B8}"/>
              </a:ext>
            </a:extLst>
          </p:cNvPr>
          <p:cNvSpPr/>
          <p:nvPr/>
        </p:nvSpPr>
        <p:spPr>
          <a:xfrm>
            <a:off x="76201" y="76200"/>
            <a:ext cx="12030074" cy="6715125"/>
          </a:xfrm>
          <a:custGeom>
            <a:avLst/>
            <a:gdLst>
              <a:gd name="connsiteX0" fmla="*/ 6804286 w 12191999"/>
              <a:gd name="connsiteY0" fmla="*/ 4869424 h 6857999"/>
              <a:gd name="connsiteX1" fmla="*/ 12191999 w 12191999"/>
              <a:gd name="connsiteY1" fmla="*/ 4869424 h 6857999"/>
              <a:gd name="connsiteX2" fmla="*/ 12191999 w 12191999"/>
              <a:gd name="connsiteY2" fmla="*/ 6857999 h 6857999"/>
              <a:gd name="connsiteX3" fmla="*/ 6804286 w 12191999"/>
              <a:gd name="connsiteY3" fmla="*/ 6857999 h 6857999"/>
              <a:gd name="connsiteX4" fmla="*/ 6804286 w 12191999"/>
              <a:gd name="connsiteY4" fmla="*/ 2154739 h 6857999"/>
              <a:gd name="connsiteX5" fmla="*/ 12191999 w 12191999"/>
              <a:gd name="connsiteY5" fmla="*/ 2154739 h 6857999"/>
              <a:gd name="connsiteX6" fmla="*/ 12191999 w 12191999"/>
              <a:gd name="connsiteY6" fmla="*/ 4725424 h 6857999"/>
              <a:gd name="connsiteX7" fmla="*/ 6804286 w 12191999"/>
              <a:gd name="connsiteY7" fmla="*/ 4725424 h 6857999"/>
              <a:gd name="connsiteX8" fmla="*/ 0 w 12191999"/>
              <a:gd name="connsiteY8" fmla="*/ 2154739 h 6857999"/>
              <a:gd name="connsiteX9" fmla="*/ 6660286 w 12191999"/>
              <a:gd name="connsiteY9" fmla="*/ 2154739 h 6857999"/>
              <a:gd name="connsiteX10" fmla="*/ 6660286 w 12191999"/>
              <a:gd name="connsiteY10" fmla="*/ 6857999 h 6857999"/>
              <a:gd name="connsiteX11" fmla="*/ 0 w 12191999"/>
              <a:gd name="connsiteY11" fmla="*/ 6857999 h 6857999"/>
              <a:gd name="connsiteX12" fmla="*/ 8436537 w 12191999"/>
              <a:gd name="connsiteY12" fmla="*/ 857249 h 6857999"/>
              <a:gd name="connsiteX13" fmla="*/ 12191999 w 12191999"/>
              <a:gd name="connsiteY13" fmla="*/ 857249 h 6857999"/>
              <a:gd name="connsiteX14" fmla="*/ 12191999 w 12191999"/>
              <a:gd name="connsiteY14" fmla="*/ 2010740 h 6857999"/>
              <a:gd name="connsiteX15" fmla="*/ 8436537 w 12191999"/>
              <a:gd name="connsiteY15" fmla="*/ 2010740 h 6857999"/>
              <a:gd name="connsiteX16" fmla="*/ 4259824 w 12191999"/>
              <a:gd name="connsiteY16" fmla="*/ 857249 h 6857999"/>
              <a:gd name="connsiteX17" fmla="*/ 8292537 w 12191999"/>
              <a:gd name="connsiteY17" fmla="*/ 857249 h 6857999"/>
              <a:gd name="connsiteX18" fmla="*/ 8292537 w 12191999"/>
              <a:gd name="connsiteY18" fmla="*/ 2010740 h 6857999"/>
              <a:gd name="connsiteX19" fmla="*/ 4259824 w 12191999"/>
              <a:gd name="connsiteY19" fmla="*/ 2010740 h 6857999"/>
              <a:gd name="connsiteX20" fmla="*/ 0 w 12191999"/>
              <a:gd name="connsiteY20" fmla="*/ 857249 h 6857999"/>
              <a:gd name="connsiteX21" fmla="*/ 4115825 w 12191999"/>
              <a:gd name="connsiteY21" fmla="*/ 857249 h 6857999"/>
              <a:gd name="connsiteX22" fmla="*/ 4115825 w 12191999"/>
              <a:gd name="connsiteY22" fmla="*/ 2010740 h 6857999"/>
              <a:gd name="connsiteX23" fmla="*/ 0 w 12191999"/>
              <a:gd name="connsiteY23" fmla="*/ 2010740 h 6857999"/>
              <a:gd name="connsiteX24" fmla="*/ 0 w 12191999"/>
              <a:gd name="connsiteY24" fmla="*/ 0 h 6857999"/>
              <a:gd name="connsiteX25" fmla="*/ 12191999 w 12191999"/>
              <a:gd name="connsiteY25" fmla="*/ 0 h 6857999"/>
              <a:gd name="connsiteX26" fmla="*/ 12191999 w 12191999"/>
              <a:gd name="connsiteY26" fmla="*/ 555408 h 6857999"/>
              <a:gd name="connsiteX27" fmla="*/ 0 w 12191999"/>
              <a:gd name="connsiteY27" fmla="*/ 555408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191999" h="6857999">
                <a:moveTo>
                  <a:pt x="6804286" y="4869424"/>
                </a:moveTo>
                <a:lnTo>
                  <a:pt x="12191999" y="4869424"/>
                </a:lnTo>
                <a:lnTo>
                  <a:pt x="12191999" y="6857999"/>
                </a:lnTo>
                <a:lnTo>
                  <a:pt x="6804286" y="6857999"/>
                </a:lnTo>
                <a:close/>
                <a:moveTo>
                  <a:pt x="6804286" y="2154739"/>
                </a:moveTo>
                <a:lnTo>
                  <a:pt x="12191999" y="2154739"/>
                </a:lnTo>
                <a:lnTo>
                  <a:pt x="12191999" y="4725424"/>
                </a:lnTo>
                <a:lnTo>
                  <a:pt x="6804286" y="4725424"/>
                </a:lnTo>
                <a:close/>
                <a:moveTo>
                  <a:pt x="0" y="2154739"/>
                </a:moveTo>
                <a:lnTo>
                  <a:pt x="6660286" y="2154739"/>
                </a:lnTo>
                <a:lnTo>
                  <a:pt x="6660286" y="6857999"/>
                </a:lnTo>
                <a:lnTo>
                  <a:pt x="0" y="6857999"/>
                </a:lnTo>
                <a:close/>
                <a:moveTo>
                  <a:pt x="8436537" y="857249"/>
                </a:moveTo>
                <a:lnTo>
                  <a:pt x="12191999" y="857249"/>
                </a:lnTo>
                <a:lnTo>
                  <a:pt x="12191999" y="2010740"/>
                </a:lnTo>
                <a:lnTo>
                  <a:pt x="8436537" y="2010740"/>
                </a:lnTo>
                <a:close/>
                <a:moveTo>
                  <a:pt x="4259824" y="857249"/>
                </a:moveTo>
                <a:lnTo>
                  <a:pt x="8292537" y="857249"/>
                </a:lnTo>
                <a:lnTo>
                  <a:pt x="8292537" y="2010740"/>
                </a:lnTo>
                <a:lnTo>
                  <a:pt x="4259824" y="2010740"/>
                </a:lnTo>
                <a:close/>
                <a:moveTo>
                  <a:pt x="0" y="857249"/>
                </a:moveTo>
                <a:lnTo>
                  <a:pt x="4115825" y="857249"/>
                </a:lnTo>
                <a:lnTo>
                  <a:pt x="4115825" y="2010740"/>
                </a:lnTo>
                <a:lnTo>
                  <a:pt x="0" y="201074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55408"/>
                </a:lnTo>
                <a:lnTo>
                  <a:pt x="0" y="555408"/>
                </a:lnTo>
                <a:close/>
              </a:path>
            </a:pathLst>
          </a:custGeom>
          <a:solidFill>
            <a:srgbClr val="F3F3F3">
              <a:alpha val="9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05718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1575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Swapn Jeet</dc:creator>
  <cp:lastModifiedBy>tanmay singh</cp:lastModifiedBy>
  <cp:revision>12</cp:revision>
  <dcterms:created xsi:type="dcterms:W3CDTF">2022-12-04T04:32:33Z</dcterms:created>
  <dcterms:modified xsi:type="dcterms:W3CDTF">2023-08-14T06:11:20Z</dcterms:modified>
</cp:coreProperties>
</file>

<file path=docProps/thumbnail.jpeg>
</file>